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88" r:id="rId3"/>
    <p:sldId id="289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F1F1F"/>
        </a:solidFill>
        <a:effectLst/>
        <a:uFillTx/>
        <a:latin typeface="Open Sans"/>
        <a:ea typeface="Open Sans"/>
        <a:cs typeface="Open Sans"/>
        <a:sym typeface="Open Sans"/>
      </a:defRPr>
    </a:lvl1pPr>
    <a:lvl2pPr marL="0" marR="0" indent="457165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F1F1F"/>
        </a:solidFill>
        <a:effectLst/>
        <a:uFillTx/>
        <a:latin typeface="Open Sans"/>
        <a:ea typeface="Open Sans"/>
        <a:cs typeface="Open Sans"/>
        <a:sym typeface="Open Sans"/>
      </a:defRPr>
    </a:lvl2pPr>
    <a:lvl3pPr marL="0" marR="0" indent="91433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F1F1F"/>
        </a:solidFill>
        <a:effectLst/>
        <a:uFillTx/>
        <a:latin typeface="Open Sans"/>
        <a:ea typeface="Open Sans"/>
        <a:cs typeface="Open Sans"/>
        <a:sym typeface="Open Sans"/>
      </a:defRPr>
    </a:lvl3pPr>
    <a:lvl4pPr marL="0" marR="0" indent="1371494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F1F1F"/>
        </a:solidFill>
        <a:effectLst/>
        <a:uFillTx/>
        <a:latin typeface="Open Sans"/>
        <a:ea typeface="Open Sans"/>
        <a:cs typeface="Open Sans"/>
        <a:sym typeface="Open Sans"/>
      </a:defRPr>
    </a:lvl4pPr>
    <a:lvl5pPr marL="0" marR="0" indent="182866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F1F1F"/>
        </a:solidFill>
        <a:effectLst/>
        <a:uFillTx/>
        <a:latin typeface="Open Sans"/>
        <a:ea typeface="Open Sans"/>
        <a:cs typeface="Open Sans"/>
        <a:sym typeface="Open Sans"/>
      </a:defRPr>
    </a:lvl5pPr>
    <a:lvl6pPr marL="0" marR="0" indent="2285825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F1F1F"/>
        </a:solidFill>
        <a:effectLst/>
        <a:uFillTx/>
        <a:latin typeface="Open Sans"/>
        <a:ea typeface="Open Sans"/>
        <a:cs typeface="Open Sans"/>
        <a:sym typeface="Open Sans"/>
      </a:defRPr>
    </a:lvl6pPr>
    <a:lvl7pPr marL="0" marR="0" indent="2742989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F1F1F"/>
        </a:solidFill>
        <a:effectLst/>
        <a:uFillTx/>
        <a:latin typeface="Open Sans"/>
        <a:ea typeface="Open Sans"/>
        <a:cs typeface="Open Sans"/>
        <a:sym typeface="Open Sans"/>
      </a:defRPr>
    </a:lvl7pPr>
    <a:lvl8pPr marL="0" marR="0" indent="3200155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F1F1F"/>
        </a:solidFill>
        <a:effectLst/>
        <a:uFillTx/>
        <a:latin typeface="Open Sans"/>
        <a:ea typeface="Open Sans"/>
        <a:cs typeface="Open Sans"/>
        <a:sym typeface="Open Sans"/>
      </a:defRPr>
    </a:lvl8pPr>
    <a:lvl9pPr marL="0" marR="0" indent="365732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F1F1F"/>
        </a:solidFill>
        <a:effectLst/>
        <a:uFillTx/>
        <a:latin typeface="Open Sans"/>
        <a:ea typeface="Open Sans"/>
        <a:cs typeface="Open Sans"/>
        <a:sym typeface="Open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Open Sans"/>
          <a:ea typeface="Open Sans"/>
          <a:cs typeface="Open Sans"/>
        </a:font>
        <a:srgbClr val="1F1F1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F1F1F"/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F1F1F"/>
          </a:solidFill>
        </a:fill>
      </a:tcStyle>
    </a:lastRow>
    <a:fir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F1F1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Open Sans"/>
          <a:ea typeface="Open Sans"/>
          <a:cs typeface="Open Sans"/>
        </a:font>
        <a:srgbClr val="1F1F1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Open Sans"/>
          <a:ea typeface="Open Sans"/>
          <a:cs typeface="Open Sans"/>
        </a:font>
        <a:srgbClr val="1F1F1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Open Sans"/>
          <a:ea typeface="Open Sans"/>
          <a:cs typeface="Open Sans"/>
        </a:font>
        <a:srgbClr val="1F1F1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Open Sans"/>
          <a:ea typeface="Open Sans"/>
          <a:cs typeface="Open Sans"/>
        </a:font>
        <a:srgbClr val="1F1F1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Open Sans"/>
          <a:ea typeface="Open Sans"/>
          <a:cs typeface="Open Sans"/>
        </a:font>
        <a:srgbClr val="1F1F1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BCB"/>
          </a:solidFill>
        </a:fill>
      </a:tcStyle>
    </a:wholeTbl>
    <a:band2H>
      <a:tcTxStyle/>
      <a:tcStyle>
        <a:tcBdr/>
        <a:fill>
          <a:solidFill>
            <a:srgbClr val="FFE7E7"/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Open Sans"/>
          <a:ea typeface="Open Sans"/>
          <a:cs typeface="Open Sans"/>
        </a:font>
        <a:srgbClr val="1F1F1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BEEFE"/>
          </a:solidFill>
        </a:fill>
      </a:tcStyle>
    </a:wholeTbl>
    <a:band2H>
      <a:tcTxStyle/>
      <a:tcStyle>
        <a:tcBdr/>
        <a:fill>
          <a:solidFill>
            <a:srgbClr val="F5F7FF"/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Open Sans"/>
          <a:ea typeface="Open Sans"/>
          <a:cs typeface="Open Sans"/>
        </a:font>
        <a:srgbClr val="1F1F1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D4"/>
          </a:solidFill>
        </a:fill>
      </a:tcStyle>
    </a:wholeTbl>
    <a:band2H>
      <a:tcTxStyle/>
      <a:tcStyle>
        <a:tcBdr/>
        <a:fill>
          <a:solidFill>
            <a:srgbClr val="E6E7EB"/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Open Sans"/>
          <a:ea typeface="Open Sans"/>
          <a:cs typeface="Open Sans"/>
        </a:font>
        <a:srgbClr val="1F1F1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rgbClr val="1F1F1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F1F1F"/>
              </a:solidFill>
              <a:prstDash val="solid"/>
              <a:round/>
            </a:ln>
          </a:top>
          <a:bottom>
            <a:ln w="25400" cap="flat">
              <a:solidFill>
                <a:srgbClr val="1F1F1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F1F1F"/>
              </a:solidFill>
              <a:prstDash val="solid"/>
              <a:round/>
            </a:ln>
          </a:top>
          <a:bottom>
            <a:ln w="25400" cap="flat">
              <a:solidFill>
                <a:srgbClr val="1F1F1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4"/>
    <p:restoredTop sz="94694"/>
  </p:normalViewPr>
  <p:slideViewPr>
    <p:cSldViewPr snapToGrid="0" snapToObjects="1">
      <p:cViewPr>
        <p:scale>
          <a:sx n="74" d="100"/>
          <a:sy n="74" d="100"/>
        </p:scale>
        <p:origin x="1016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hape 8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3" name="Shape 8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18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20731" y="6449909"/>
            <a:ext cx="144019" cy="165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Image"/>
          <p:cNvSpPr>
            <a:spLocks noGrp="1"/>
          </p:cNvSpPr>
          <p:nvPr>
            <p:ph type="pic" sz="quarter" idx="13"/>
          </p:nvPr>
        </p:nvSpPr>
        <p:spPr>
          <a:xfrm>
            <a:off x="4653153" y="4655232"/>
            <a:ext cx="1866902" cy="13015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Image"/>
          <p:cNvSpPr>
            <a:spLocks noGrp="1"/>
          </p:cNvSpPr>
          <p:nvPr>
            <p:ph type="pic" sz="quarter" idx="14"/>
          </p:nvPr>
        </p:nvSpPr>
        <p:spPr>
          <a:xfrm>
            <a:off x="4653153" y="2907196"/>
            <a:ext cx="1866902" cy="13015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Image"/>
          <p:cNvSpPr>
            <a:spLocks noGrp="1"/>
          </p:cNvSpPr>
          <p:nvPr>
            <p:ph type="pic" sz="quarter" idx="15"/>
          </p:nvPr>
        </p:nvSpPr>
        <p:spPr>
          <a:xfrm>
            <a:off x="4653153" y="1181100"/>
            <a:ext cx="1866902" cy="13015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20731" y="6449909"/>
            <a:ext cx="144019" cy="165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>
            <a:spLocks noGrp="1"/>
          </p:cNvSpPr>
          <p:nvPr>
            <p:ph type="pic" sz="quarter" idx="13"/>
          </p:nvPr>
        </p:nvSpPr>
        <p:spPr>
          <a:xfrm>
            <a:off x="4653153" y="2907196"/>
            <a:ext cx="1866902" cy="13015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Image"/>
          <p:cNvSpPr>
            <a:spLocks noGrp="1"/>
          </p:cNvSpPr>
          <p:nvPr>
            <p:ph type="pic" sz="quarter" idx="14"/>
          </p:nvPr>
        </p:nvSpPr>
        <p:spPr>
          <a:xfrm>
            <a:off x="4653153" y="1181100"/>
            <a:ext cx="1866902" cy="13015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20731" y="6449909"/>
            <a:ext cx="144019" cy="165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xfrm>
            <a:off x="1866900" y="996124"/>
            <a:ext cx="8477747" cy="74521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20731" y="6449909"/>
            <a:ext cx="144019" cy="165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Image"/>
          <p:cNvSpPr>
            <a:spLocks noGrp="1"/>
          </p:cNvSpPr>
          <p:nvPr>
            <p:ph type="pic" sz="half" idx="13"/>
          </p:nvPr>
        </p:nvSpPr>
        <p:spPr>
          <a:xfrm>
            <a:off x="6096000" y="3367532"/>
            <a:ext cx="6096000" cy="34904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81" name="Image"/>
          <p:cNvSpPr>
            <a:spLocks noGrp="1"/>
          </p:cNvSpPr>
          <p:nvPr>
            <p:ph type="pic" sz="half" idx="14"/>
          </p:nvPr>
        </p:nvSpPr>
        <p:spPr>
          <a:xfrm>
            <a:off x="6096000" y="-12192"/>
            <a:ext cx="6096000" cy="33797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22" y="224739"/>
            <a:ext cx="814220" cy="517713"/>
          </a:xfrm>
          <a:prstGeom prst="rect">
            <a:avLst/>
          </a:prstGeom>
          <a:ln w="12700">
            <a:miter lim="400000"/>
          </a:ln>
        </p:spPr>
      </p:pic>
      <p:sp>
        <p:nvSpPr>
          <p:cNvPr id="790" name="Straight Connector 3"/>
          <p:cNvSpPr/>
          <p:nvPr/>
        </p:nvSpPr>
        <p:spPr>
          <a:xfrm>
            <a:off x="1912233" y="811136"/>
            <a:ext cx="8367535" cy="1"/>
          </a:xfrm>
          <a:prstGeom prst="line">
            <a:avLst/>
          </a:prstGeom>
          <a:ln w="25400">
            <a:solidFill>
              <a:srgbClr val="475A8D"/>
            </a:solidFill>
          </a:ln>
        </p:spPr>
        <p:txBody>
          <a:bodyPr lIns="40341" tIns="40341" rIns="40341" bIns="40341"/>
          <a:lstStyle/>
          <a:p>
            <a:pPr defTabSz="898962">
              <a:defRPr sz="1600">
                <a:solidFill>
                  <a:srgbClr val="000000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791" name="Title Text"/>
          <p:cNvSpPr txBox="1">
            <a:spLocks noGrp="1"/>
          </p:cNvSpPr>
          <p:nvPr>
            <p:ph type="title"/>
          </p:nvPr>
        </p:nvSpPr>
        <p:spPr>
          <a:xfrm>
            <a:off x="3051854" y="274319"/>
            <a:ext cx="7277550" cy="1143001"/>
          </a:xfrm>
          <a:prstGeom prst="rect">
            <a:avLst/>
          </a:prstGeom>
        </p:spPr>
        <p:txBody>
          <a:bodyPr lIns="44947" tIns="44947" rIns="44947" bIns="44947" anchor="ctr">
            <a:normAutofit/>
          </a:bodyPr>
          <a:lstStyle>
            <a:lvl1pPr algn="r" defTabSz="806823">
              <a:lnSpc>
                <a:spcPct val="100000"/>
              </a:lnSpc>
              <a:defRPr sz="2400" spc="0">
                <a:solidFill>
                  <a:srgbClr val="000000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Title Text</a:t>
            </a:r>
          </a:p>
        </p:txBody>
      </p:sp>
      <p:sp>
        <p:nvSpPr>
          <p:cNvPr id="7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51854" y="1524000"/>
            <a:ext cx="3550025" cy="4663441"/>
          </a:xfrm>
          <a:prstGeom prst="rect">
            <a:avLst/>
          </a:prstGeom>
        </p:spPr>
        <p:txBody>
          <a:bodyPr lIns="44947" tIns="44947" rIns="44947" bIns="44947"/>
          <a:lstStyle>
            <a:lvl1pPr marL="370372" indent="-278678" defTabSz="806823">
              <a:lnSpc>
                <a:spcPct val="100000"/>
              </a:lnSpc>
              <a:spcBef>
                <a:spcPts val="500"/>
              </a:spcBef>
              <a:buClr>
                <a:srgbClr val="003399"/>
              </a:buClr>
              <a:buSzPct val="80000"/>
              <a:buFont typeface="Arial"/>
              <a:buChar char="•"/>
              <a:defRPr sz="3000">
                <a:solidFill>
                  <a:srgbClr val="000000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  <a:lvl2pPr marL="722311" indent="-274028" defTabSz="806823">
              <a:lnSpc>
                <a:spcPct val="100000"/>
              </a:lnSpc>
              <a:spcBef>
                <a:spcPts val="500"/>
              </a:spcBef>
              <a:buClr>
                <a:srgbClr val="003399"/>
              </a:buClr>
              <a:buSzPct val="100000"/>
              <a:buFont typeface="Arial"/>
              <a:buChar char="•"/>
              <a:defRPr sz="3000">
                <a:solidFill>
                  <a:srgbClr val="000000"/>
                </a:solidFill>
                <a:latin typeface="Gill Sans MT"/>
                <a:ea typeface="Gill Sans MT"/>
                <a:cs typeface="Gill Sans MT"/>
                <a:sym typeface="Gill Sans MT"/>
              </a:defRPr>
            </a:lvl2pPr>
            <a:lvl3pPr marL="1051936" indent="-318382" defTabSz="806823">
              <a:lnSpc>
                <a:spcPct val="100000"/>
              </a:lnSpc>
              <a:spcBef>
                <a:spcPts val="500"/>
              </a:spcBef>
              <a:buClr>
                <a:srgbClr val="003399"/>
              </a:buClr>
              <a:buSzPct val="100000"/>
              <a:buFont typeface="Arial"/>
              <a:buChar char="•"/>
              <a:defRPr sz="3000">
                <a:solidFill>
                  <a:srgbClr val="000000"/>
                </a:solidFill>
                <a:latin typeface="Gill Sans MT"/>
                <a:ea typeface="Gill Sans MT"/>
                <a:cs typeface="Gill Sans MT"/>
                <a:sym typeface="Gill Sans MT"/>
              </a:defRPr>
            </a:lvl3pPr>
            <a:lvl4pPr marL="1292980" indent="-263968" defTabSz="806823">
              <a:lnSpc>
                <a:spcPct val="100000"/>
              </a:lnSpc>
              <a:spcBef>
                <a:spcPts val="500"/>
              </a:spcBef>
              <a:buClr>
                <a:srgbClr val="003399"/>
              </a:buClr>
              <a:buSzPct val="100000"/>
              <a:buFont typeface="Arial"/>
              <a:buChar char="•"/>
              <a:defRPr sz="3000">
                <a:solidFill>
                  <a:srgbClr val="000000"/>
                </a:solidFill>
                <a:latin typeface="Gill Sans MT"/>
                <a:ea typeface="Gill Sans MT"/>
                <a:cs typeface="Gill Sans MT"/>
                <a:sym typeface="Gill Sans MT"/>
              </a:defRPr>
            </a:lvl4pPr>
            <a:lvl5pPr marL="1520827" indent="-277861" defTabSz="806823">
              <a:lnSpc>
                <a:spcPct val="100000"/>
              </a:lnSpc>
              <a:spcBef>
                <a:spcPts val="500"/>
              </a:spcBef>
              <a:buClr>
                <a:srgbClr val="003399"/>
              </a:buClr>
              <a:buSzPct val="100000"/>
              <a:buFont typeface="Arial"/>
              <a:buChar char="●"/>
              <a:defRPr sz="3000">
                <a:solidFill>
                  <a:srgbClr val="000000"/>
                </a:solidFill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59925" y="6515960"/>
            <a:ext cx="234646" cy="233083"/>
          </a:xfrm>
          <a:prstGeom prst="rect">
            <a:avLst/>
          </a:prstGeom>
        </p:spPr>
        <p:txBody>
          <a:bodyPr lIns="40341" tIns="40341" rIns="40341" bIns="40341" anchor="t"/>
          <a:lstStyle>
            <a:lvl1pPr defTabSz="898962">
              <a:defRPr>
                <a:solidFill>
                  <a:srgbClr val="000000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22" y="224739"/>
            <a:ext cx="814220" cy="517713"/>
          </a:xfrm>
          <a:prstGeom prst="rect">
            <a:avLst/>
          </a:prstGeom>
          <a:ln w="12700">
            <a:miter lim="400000"/>
          </a:ln>
        </p:spPr>
      </p:pic>
      <p:sp>
        <p:nvSpPr>
          <p:cNvPr id="801" name="Straight Connector 3"/>
          <p:cNvSpPr/>
          <p:nvPr/>
        </p:nvSpPr>
        <p:spPr>
          <a:xfrm>
            <a:off x="1912233" y="811136"/>
            <a:ext cx="8367535" cy="1"/>
          </a:xfrm>
          <a:prstGeom prst="line">
            <a:avLst/>
          </a:prstGeom>
          <a:ln w="25400">
            <a:solidFill>
              <a:srgbClr val="475A8D"/>
            </a:solidFill>
          </a:ln>
        </p:spPr>
        <p:txBody>
          <a:bodyPr lIns="40341" tIns="40341" rIns="40341" bIns="40341"/>
          <a:lstStyle/>
          <a:p>
            <a:pPr defTabSz="898962">
              <a:defRPr sz="1600">
                <a:solidFill>
                  <a:srgbClr val="000000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802" name="Body Level One…"/>
          <p:cNvSpPr txBox="1">
            <a:spLocks noGrp="1"/>
          </p:cNvSpPr>
          <p:nvPr>
            <p:ph type="body" idx="1"/>
          </p:nvPr>
        </p:nvSpPr>
        <p:spPr>
          <a:xfrm>
            <a:off x="1964508" y="1290917"/>
            <a:ext cx="8326975" cy="5177582"/>
          </a:xfrm>
          <a:prstGeom prst="rect">
            <a:avLst/>
          </a:prstGeom>
        </p:spPr>
        <p:txBody>
          <a:bodyPr lIns="44947" tIns="44947" rIns="44947" bIns="44947"/>
          <a:lstStyle>
            <a:lvl1pPr marL="202746" indent="-202746" defTabSz="806823">
              <a:lnSpc>
                <a:spcPct val="100000"/>
              </a:lnSpc>
              <a:spcBef>
                <a:spcPts val="500"/>
              </a:spcBef>
              <a:buClr>
                <a:srgbClr val="003399"/>
              </a:buClr>
              <a:buSzPct val="80000"/>
              <a:buFont typeface="Arial"/>
              <a:buChar char="•"/>
              <a:defRPr sz="2400">
                <a:solidFill>
                  <a:srgbClr val="000000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  <a:lvl2pPr marL="803275" indent="-282575" defTabSz="806823">
              <a:lnSpc>
                <a:spcPct val="100000"/>
              </a:lnSpc>
              <a:spcBef>
                <a:spcPts val="500"/>
              </a:spcBef>
              <a:buClr>
                <a:srgbClr val="003399"/>
              </a:buClr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Gill Sans MT"/>
                <a:ea typeface="Gill Sans MT"/>
                <a:cs typeface="Gill Sans MT"/>
                <a:sym typeface="Gill Sans MT"/>
              </a:defRPr>
            </a:lvl2pPr>
            <a:lvl3pPr marL="1242695" indent="-264795" defTabSz="806823">
              <a:lnSpc>
                <a:spcPct val="100000"/>
              </a:lnSpc>
              <a:spcBef>
                <a:spcPts val="500"/>
              </a:spcBef>
              <a:buClr>
                <a:srgbClr val="003399"/>
              </a:buClr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Gill Sans MT"/>
                <a:ea typeface="Gill Sans MT"/>
                <a:cs typeface="Gill Sans MT"/>
                <a:sym typeface="Gill Sans MT"/>
              </a:defRPr>
            </a:lvl3pPr>
            <a:lvl4pPr marL="1726407" indent="-354807" defTabSz="806823">
              <a:lnSpc>
                <a:spcPct val="100000"/>
              </a:lnSpc>
              <a:spcBef>
                <a:spcPts val="500"/>
              </a:spcBef>
              <a:buClr>
                <a:srgbClr val="003399"/>
              </a:buClr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Gill Sans MT"/>
                <a:ea typeface="Gill Sans MT"/>
                <a:cs typeface="Gill Sans MT"/>
                <a:sym typeface="Gill Sans MT"/>
              </a:defRPr>
            </a:lvl4pPr>
            <a:lvl5pPr marL="1045729" indent="-242454" defTabSz="806823">
              <a:lnSpc>
                <a:spcPct val="100000"/>
              </a:lnSpc>
              <a:spcBef>
                <a:spcPts val="500"/>
              </a:spcBef>
              <a:buClr>
                <a:srgbClr val="003399"/>
              </a:buClr>
              <a:buSzPct val="100000"/>
              <a:buFont typeface="Arial"/>
              <a:buChar char="●"/>
              <a:defRPr sz="2400">
                <a:solidFill>
                  <a:srgbClr val="000000"/>
                </a:solidFill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3" name="Title Text"/>
          <p:cNvSpPr txBox="1">
            <a:spLocks noGrp="1"/>
          </p:cNvSpPr>
          <p:nvPr>
            <p:ph type="title"/>
          </p:nvPr>
        </p:nvSpPr>
        <p:spPr>
          <a:xfrm>
            <a:off x="3144891" y="267491"/>
            <a:ext cx="7134876" cy="474961"/>
          </a:xfrm>
          <a:prstGeom prst="rect">
            <a:avLst/>
          </a:prstGeom>
        </p:spPr>
        <p:txBody>
          <a:bodyPr lIns="44947" tIns="44947" rIns="44947" bIns="44947" anchor="ctr">
            <a:normAutofit/>
          </a:bodyPr>
          <a:lstStyle>
            <a:lvl1pPr algn="r" defTabSz="806823">
              <a:lnSpc>
                <a:spcPct val="100000"/>
              </a:lnSpc>
              <a:defRPr sz="2400" spc="0">
                <a:solidFill>
                  <a:srgbClr val="000000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Title Text</a:t>
            </a:r>
          </a:p>
        </p:txBody>
      </p:sp>
      <p:sp>
        <p:nvSpPr>
          <p:cNvPr id="8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59925" y="6515960"/>
            <a:ext cx="234646" cy="233083"/>
          </a:xfrm>
          <a:prstGeom prst="rect">
            <a:avLst/>
          </a:prstGeom>
        </p:spPr>
        <p:txBody>
          <a:bodyPr lIns="40341" tIns="40341" rIns="40341" bIns="40341" anchor="t"/>
          <a:lstStyle>
            <a:lvl1pPr defTabSz="898962">
              <a:defRPr>
                <a:solidFill>
                  <a:srgbClr val="000000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22" y="224739"/>
            <a:ext cx="814220" cy="517713"/>
          </a:xfrm>
          <a:prstGeom prst="rect">
            <a:avLst/>
          </a:prstGeom>
          <a:ln w="12700">
            <a:miter lim="400000"/>
          </a:ln>
        </p:spPr>
      </p:pic>
      <p:sp>
        <p:nvSpPr>
          <p:cNvPr id="812" name="Straight Connector 3"/>
          <p:cNvSpPr/>
          <p:nvPr/>
        </p:nvSpPr>
        <p:spPr>
          <a:xfrm>
            <a:off x="1912233" y="811136"/>
            <a:ext cx="8367535" cy="1"/>
          </a:xfrm>
          <a:prstGeom prst="line">
            <a:avLst/>
          </a:prstGeom>
          <a:ln w="25400">
            <a:solidFill>
              <a:srgbClr val="475A8D"/>
            </a:solidFill>
          </a:ln>
        </p:spPr>
        <p:txBody>
          <a:bodyPr lIns="40341" tIns="40341" rIns="40341" bIns="40341"/>
          <a:lstStyle/>
          <a:p>
            <a:pPr defTabSz="898962">
              <a:defRPr sz="1600">
                <a:solidFill>
                  <a:srgbClr val="000000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8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8470" y="4887316"/>
            <a:ext cx="8875060" cy="1752601"/>
          </a:xfrm>
          <a:prstGeom prst="rect">
            <a:avLst/>
          </a:prstGeom>
        </p:spPr>
        <p:txBody>
          <a:bodyPr anchor="ctr"/>
          <a:lstStyle>
            <a:lvl1pPr indent="30565" algn="ctr" defTabSz="806823">
              <a:lnSpc>
                <a:spcPct val="100000"/>
              </a:lnSpc>
              <a:spcBef>
                <a:spcPts val="500"/>
              </a:spcBef>
              <a:defRPr sz="2400">
                <a:solidFill>
                  <a:srgbClr val="0070C0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  <a:lvl2pPr indent="509411" algn="ctr" defTabSz="806823">
              <a:lnSpc>
                <a:spcPct val="100000"/>
              </a:lnSpc>
              <a:spcBef>
                <a:spcPts val="500"/>
              </a:spcBef>
              <a:defRPr sz="2400">
                <a:solidFill>
                  <a:srgbClr val="0070C0"/>
                </a:solidFill>
                <a:latin typeface="Gill Sans MT"/>
                <a:ea typeface="Gill Sans MT"/>
                <a:cs typeface="Gill Sans MT"/>
                <a:sym typeface="Gill Sans MT"/>
              </a:defRPr>
            </a:lvl2pPr>
            <a:lvl3pPr indent="1018823" algn="ctr" defTabSz="806823">
              <a:lnSpc>
                <a:spcPct val="100000"/>
              </a:lnSpc>
              <a:spcBef>
                <a:spcPts val="500"/>
              </a:spcBef>
              <a:defRPr sz="2400">
                <a:solidFill>
                  <a:srgbClr val="0070C0"/>
                </a:solidFill>
                <a:latin typeface="Gill Sans MT"/>
                <a:ea typeface="Gill Sans MT"/>
                <a:cs typeface="Gill Sans MT"/>
                <a:sym typeface="Gill Sans MT"/>
              </a:defRPr>
            </a:lvl3pPr>
            <a:lvl4pPr indent="1528237" algn="ctr" defTabSz="806823">
              <a:lnSpc>
                <a:spcPct val="100000"/>
              </a:lnSpc>
              <a:spcBef>
                <a:spcPts val="500"/>
              </a:spcBef>
              <a:defRPr sz="2400">
                <a:solidFill>
                  <a:srgbClr val="0070C0"/>
                </a:solidFill>
                <a:latin typeface="Gill Sans MT"/>
                <a:ea typeface="Gill Sans MT"/>
                <a:cs typeface="Gill Sans MT"/>
                <a:sym typeface="Gill Sans MT"/>
              </a:defRPr>
            </a:lvl4pPr>
            <a:lvl5pPr indent="2037649" algn="ctr" defTabSz="806823">
              <a:lnSpc>
                <a:spcPct val="100000"/>
              </a:lnSpc>
              <a:spcBef>
                <a:spcPts val="500"/>
              </a:spcBef>
              <a:defRPr sz="2400">
                <a:solidFill>
                  <a:srgbClr val="0070C0"/>
                </a:solidFill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4" name="Title Text"/>
          <p:cNvSpPr txBox="1">
            <a:spLocks noGrp="1"/>
          </p:cNvSpPr>
          <p:nvPr>
            <p:ph type="title"/>
          </p:nvPr>
        </p:nvSpPr>
        <p:spPr>
          <a:xfrm>
            <a:off x="1658470" y="3311890"/>
            <a:ext cx="8875060" cy="1143001"/>
          </a:xfrm>
          <a:prstGeom prst="rect">
            <a:avLst/>
          </a:prstGeom>
        </p:spPr>
        <p:txBody>
          <a:bodyPr lIns="44947" tIns="44947" rIns="44947" bIns="44947" anchor="ctr">
            <a:normAutofit/>
          </a:bodyPr>
          <a:lstStyle>
            <a:lvl1pPr algn="ctr" defTabSz="806823">
              <a:lnSpc>
                <a:spcPct val="100000"/>
              </a:lnSpc>
              <a:defRPr sz="3400" spc="0">
                <a:solidFill>
                  <a:srgbClr val="000000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Title Text</a:t>
            </a:r>
          </a:p>
        </p:txBody>
      </p:sp>
      <p:sp>
        <p:nvSpPr>
          <p:cNvPr id="815" name="Rectangle 2"/>
          <p:cNvSpPr/>
          <p:nvPr/>
        </p:nvSpPr>
        <p:spPr>
          <a:xfrm>
            <a:off x="1833282" y="-1"/>
            <a:ext cx="8471648" cy="1089213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40341" tIns="40341" rIns="40341" bIns="40341" anchor="ctr"/>
          <a:lstStyle/>
          <a:p>
            <a:pPr algn="ctr" defTabSz="898962">
              <a:defRPr sz="16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8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983505" y="6356350"/>
            <a:ext cx="2070848" cy="368300"/>
          </a:xfrm>
          <a:prstGeom prst="rect">
            <a:avLst/>
          </a:prstGeom>
        </p:spPr>
        <p:txBody>
          <a:bodyPr lIns="40341" tIns="40341" rIns="40341" bIns="40341" anchor="t"/>
          <a:lstStyle>
            <a:lvl1pPr defTabSz="898962">
              <a:defRPr>
                <a:solidFill>
                  <a:srgbClr val="000000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  <a:ln w="3175"/>
        </p:spPr>
        <p:txBody>
          <a:bodyPr lIns="22859" tIns="22859" rIns="22859" bIns="22859"/>
          <a:lstStyle>
            <a:lvl1pPr defTabSz="408622">
              <a:lnSpc>
                <a:spcPct val="100000"/>
              </a:lnSpc>
              <a:spcBef>
                <a:spcPts val="0"/>
              </a:spcBef>
              <a:defRPr sz="1782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824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5"/>
            <a:ext cx="10985502" cy="2324101"/>
          </a:xfrm>
          <a:prstGeom prst="rect">
            <a:avLst/>
          </a:prstGeom>
        </p:spPr>
        <p:txBody>
          <a:bodyPr lIns="25400" tIns="25400" rIns="25400" bIns="25400" anchor="b">
            <a:normAutofit/>
          </a:bodyPr>
          <a:lstStyle>
            <a:lvl1pPr defTabSz="1219169">
              <a:defRPr sz="5800" b="1" spc="-116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8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 lIns="25400" tIns="25400" rIns="25400" bIns="25400"/>
          <a:lstStyle>
            <a:lvl1pPr defTabSz="412750">
              <a:lnSpc>
                <a:spcPct val="100000"/>
              </a:lnSpc>
              <a:spcBef>
                <a:spcPts val="0"/>
              </a:spcBef>
              <a:defRPr sz="2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defTabSz="412750">
              <a:lnSpc>
                <a:spcPct val="100000"/>
              </a:lnSpc>
              <a:spcBef>
                <a:spcPts val="0"/>
              </a:spcBef>
              <a:defRPr sz="2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defTabSz="412750">
              <a:lnSpc>
                <a:spcPct val="100000"/>
              </a:lnSpc>
              <a:spcBef>
                <a:spcPts val="0"/>
              </a:spcBef>
              <a:defRPr sz="2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defTabSz="412750">
              <a:lnSpc>
                <a:spcPct val="100000"/>
              </a:lnSpc>
              <a:spcBef>
                <a:spcPts val="0"/>
              </a:spcBef>
              <a:defRPr sz="2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defTabSz="412750">
              <a:lnSpc>
                <a:spcPct val="100000"/>
              </a:lnSpc>
              <a:spcBef>
                <a:spcPts val="0"/>
              </a:spcBef>
              <a:defRPr sz="2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97574" y="6540499"/>
            <a:ext cx="190603" cy="187301"/>
          </a:xfrm>
          <a:prstGeom prst="rect">
            <a:avLst/>
          </a:prstGeom>
        </p:spPr>
        <p:txBody>
          <a:bodyPr lIns="25400" tIns="25400" rIns="25400" bIns="25400" anchor="b"/>
          <a:lstStyle>
            <a:lvl1pPr defTabSz="292100">
              <a:defRPr sz="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7925" y="5795173"/>
            <a:ext cx="1073624" cy="17738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6863" y="6506539"/>
            <a:ext cx="144019" cy="1651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ctr">
              <a:defRPr sz="1000">
                <a:solidFill>
                  <a:srgbClr val="1F1F1F">
                    <a:alpha val="70000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0" r:id="rId2"/>
    <p:sldLayoutId id="2147483661" r:id="rId3"/>
    <p:sldLayoutId id="2147483663" r:id="rId4"/>
    <p:sldLayoutId id="2147483717" r:id="rId5"/>
    <p:sldLayoutId id="2147483718" r:id="rId6"/>
    <p:sldLayoutId id="2147483719" r:id="rId7"/>
    <p:sldLayoutId id="2147483720" r:id="rId8"/>
    <p:sldLayoutId id="2147483721" r:id="rId9"/>
  </p:sldLayoutIdLst>
  <p:transition spd="med"/>
  <p:txStyles>
    <p:titleStyle>
      <a:lvl1pPr marL="0" marR="0" indent="0" algn="l" defTabSz="91431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51" baseline="0">
          <a:solidFill>
            <a:srgbClr val="1F1F1F"/>
          </a:solidFill>
          <a:uFillTx/>
          <a:latin typeface="Montserrat Bold"/>
          <a:ea typeface="Montserrat Bold"/>
          <a:cs typeface="Montserrat Bold"/>
          <a:sym typeface="Montserrat Bold"/>
        </a:defRPr>
      </a:lvl1pPr>
      <a:lvl2pPr marL="0" marR="0" indent="0" algn="l" defTabSz="91431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51" baseline="0">
          <a:solidFill>
            <a:srgbClr val="1F1F1F"/>
          </a:solidFill>
          <a:uFillTx/>
          <a:latin typeface="Montserrat Bold"/>
          <a:ea typeface="Montserrat Bold"/>
          <a:cs typeface="Montserrat Bold"/>
          <a:sym typeface="Montserrat Bold"/>
        </a:defRPr>
      </a:lvl2pPr>
      <a:lvl3pPr marL="0" marR="0" indent="0" algn="l" defTabSz="91431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51" baseline="0">
          <a:solidFill>
            <a:srgbClr val="1F1F1F"/>
          </a:solidFill>
          <a:uFillTx/>
          <a:latin typeface="Montserrat Bold"/>
          <a:ea typeface="Montserrat Bold"/>
          <a:cs typeface="Montserrat Bold"/>
          <a:sym typeface="Montserrat Bold"/>
        </a:defRPr>
      </a:lvl3pPr>
      <a:lvl4pPr marL="0" marR="0" indent="0" algn="l" defTabSz="91431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51" baseline="0">
          <a:solidFill>
            <a:srgbClr val="1F1F1F"/>
          </a:solidFill>
          <a:uFillTx/>
          <a:latin typeface="Montserrat Bold"/>
          <a:ea typeface="Montserrat Bold"/>
          <a:cs typeface="Montserrat Bold"/>
          <a:sym typeface="Montserrat Bold"/>
        </a:defRPr>
      </a:lvl4pPr>
      <a:lvl5pPr marL="0" marR="0" indent="0" algn="l" defTabSz="91431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51" baseline="0">
          <a:solidFill>
            <a:srgbClr val="1F1F1F"/>
          </a:solidFill>
          <a:uFillTx/>
          <a:latin typeface="Montserrat Bold"/>
          <a:ea typeface="Montserrat Bold"/>
          <a:cs typeface="Montserrat Bold"/>
          <a:sym typeface="Montserrat Bold"/>
        </a:defRPr>
      </a:lvl5pPr>
      <a:lvl6pPr marL="0" marR="0" indent="0" algn="l" defTabSz="91431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51" baseline="0">
          <a:solidFill>
            <a:srgbClr val="1F1F1F"/>
          </a:solidFill>
          <a:uFillTx/>
          <a:latin typeface="Montserrat Bold"/>
          <a:ea typeface="Montserrat Bold"/>
          <a:cs typeface="Montserrat Bold"/>
          <a:sym typeface="Montserrat Bold"/>
        </a:defRPr>
      </a:lvl6pPr>
      <a:lvl7pPr marL="0" marR="0" indent="0" algn="l" defTabSz="91431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51" baseline="0">
          <a:solidFill>
            <a:srgbClr val="1F1F1F"/>
          </a:solidFill>
          <a:uFillTx/>
          <a:latin typeface="Montserrat Bold"/>
          <a:ea typeface="Montserrat Bold"/>
          <a:cs typeface="Montserrat Bold"/>
          <a:sym typeface="Montserrat Bold"/>
        </a:defRPr>
      </a:lvl7pPr>
      <a:lvl8pPr marL="0" marR="0" indent="0" algn="l" defTabSz="91431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51" baseline="0">
          <a:solidFill>
            <a:srgbClr val="1F1F1F"/>
          </a:solidFill>
          <a:uFillTx/>
          <a:latin typeface="Montserrat Bold"/>
          <a:ea typeface="Montserrat Bold"/>
          <a:cs typeface="Montserrat Bold"/>
          <a:sym typeface="Montserrat Bold"/>
        </a:defRPr>
      </a:lvl8pPr>
      <a:lvl9pPr marL="0" marR="0" indent="0" algn="l" defTabSz="91431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51" baseline="0">
          <a:solidFill>
            <a:srgbClr val="1F1F1F"/>
          </a:solidFill>
          <a:uFillTx/>
          <a:latin typeface="Montserrat Bold"/>
          <a:ea typeface="Montserrat Bold"/>
          <a:cs typeface="Montserrat Bold"/>
          <a:sym typeface="Montserrat Bold"/>
        </a:defRPr>
      </a:lvl9pPr>
    </p:titleStyle>
    <p:bodyStyle>
      <a:lvl1pPr marL="0" marR="0" indent="0" algn="l" defTabSz="914318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1F1F1F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l" defTabSz="914318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1F1F1F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914318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1F1F1F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914318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1F1F1F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914318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1F1F1F"/>
          </a:solidFill>
          <a:uFillTx/>
          <a:latin typeface="Open Sans"/>
          <a:ea typeface="Open Sans"/>
          <a:cs typeface="Open Sans"/>
          <a:sym typeface="Open Sans"/>
        </a:defRPr>
      </a:lvl5pPr>
      <a:lvl6pPr marL="2641362" marR="0" indent="-355568" algn="l" defTabSz="914318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1F1F1F"/>
          </a:solidFill>
          <a:uFillTx/>
          <a:latin typeface="Open Sans"/>
          <a:ea typeface="Open Sans"/>
          <a:cs typeface="Open Sans"/>
          <a:sym typeface="Open Sans"/>
        </a:defRPr>
      </a:lvl6pPr>
      <a:lvl7pPr marL="3098522" marR="0" indent="-355568" algn="l" defTabSz="914318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1F1F1F"/>
          </a:solidFill>
          <a:uFillTx/>
          <a:latin typeface="Open Sans"/>
          <a:ea typeface="Open Sans"/>
          <a:cs typeface="Open Sans"/>
          <a:sym typeface="Open Sans"/>
        </a:defRPr>
      </a:lvl7pPr>
      <a:lvl8pPr marL="3555680" marR="0" indent="-355568" algn="l" defTabSz="914318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1F1F1F"/>
          </a:solidFill>
          <a:uFillTx/>
          <a:latin typeface="Open Sans"/>
          <a:ea typeface="Open Sans"/>
          <a:cs typeface="Open Sans"/>
          <a:sym typeface="Open Sans"/>
        </a:defRPr>
      </a:lvl8pPr>
      <a:lvl9pPr marL="4012838" marR="0" indent="-355568" algn="l" defTabSz="914318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1F1F1F"/>
          </a:solidFill>
          <a:uFillTx/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ctr" defTabSz="914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1pPr>
      <a:lvl2pPr marL="0" marR="0" indent="457165" algn="ctr" defTabSz="914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2pPr>
      <a:lvl3pPr marL="0" marR="0" indent="914330" algn="ctr" defTabSz="914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3pPr>
      <a:lvl4pPr marL="0" marR="0" indent="1371494" algn="ctr" defTabSz="914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4pPr>
      <a:lvl5pPr marL="0" marR="0" indent="1828660" algn="ctr" defTabSz="914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5pPr>
      <a:lvl6pPr marL="0" marR="0" indent="2285825" algn="ctr" defTabSz="914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6pPr>
      <a:lvl7pPr marL="0" marR="0" indent="2742989" algn="ctr" defTabSz="914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7pPr>
      <a:lvl8pPr marL="0" marR="0" indent="3200155" algn="ctr" defTabSz="914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8pPr>
      <a:lvl9pPr marL="0" marR="0" indent="3657320" algn="ctr" defTabSz="914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www.bradyenterprises.com/insidebrady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2" Type="http://schemas.openxmlformats.org/officeDocument/2006/relationships/image" Target="../media/image48.jpg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tif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slide" Target="slide15.xml"/><Relationship Id="rId4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tif"/><Relationship Id="rId12" Type="http://schemas.openxmlformats.org/officeDocument/2006/relationships/image" Target="../media/image19.png"/><Relationship Id="rId2" Type="http://schemas.openxmlformats.org/officeDocument/2006/relationships/image" Target="../media/image9.jp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EAC24E-9DFB-D04C-BA30-54E3E38B2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CAA7A-7D3A-7640-802D-0F20B2783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" y="0"/>
            <a:ext cx="12179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1596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3050D-9581-EB4F-A59D-77ED28026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786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2FA8F4-83B8-FC40-B0CA-F2505A97E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" y="0"/>
            <a:ext cx="12188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2608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EAE25D-7480-4944-8332-38431BAEB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9997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EA134C-0D56-A646-97D6-35AB7219A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0"/>
            <a:ext cx="12192000" cy="684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9538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C54B29-F7F1-8544-BD44-D6A6038C8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0862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EE33-723F-C642-8583-1ABE33A64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7395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00960-B80C-094B-AC2D-ADB62D42A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5032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B3846B-9A6D-A74D-AB03-ABB91DBBD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" y="0"/>
            <a:ext cx="12188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8881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54E4BD-4290-9647-9D3A-DDAEF3F38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2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3EAE4089-A4DC-9C4D-819B-F6F712412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9599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C779E4-0DC9-9C40-B07D-F5AF37244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" y="0"/>
            <a:ext cx="12186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4051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89BAFF-8BF5-7D49-BE2B-14087EC15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5675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D4F929A-7057-2A41-8ED2-7746B86BB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" y="0"/>
            <a:ext cx="12188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2577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A23AF2-FF14-C84D-B341-657124E81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5420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96F37-604A-C14E-9810-28D7476F1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5482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7513B1-FF55-894D-AABA-FD50434A1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1519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697DE7-FC4E-5C41-99A9-C3FB9694E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5964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529010-7723-7A44-A0FD-0948F6A83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287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E0ABE6-D474-EF4A-A5A1-181BEB7BB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6194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0D3069-62CF-4A4E-B414-94D6D30E7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"/>
            <a:ext cx="12192000" cy="68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4751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99939E-9B87-4D44-BD51-B9E1C26595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"/>
          <a:stretch/>
        </p:blipFill>
        <p:spPr>
          <a:xfrm>
            <a:off x="134470" y="0"/>
            <a:ext cx="12051179" cy="68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205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88E6B-9958-1548-ADA3-19E30E5D2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BELL’S">
            <a:extLst>
              <a:ext uri="{FF2B5EF4-FFF2-40B4-BE49-F238E27FC236}">
                <a16:creationId xmlns:a16="http://schemas.microsoft.com/office/drawing/2014/main" id="{8FC289C3-9F1C-124C-B8E5-A84D3BF7C10F}"/>
              </a:ext>
            </a:extLst>
          </p:cNvPr>
          <p:cNvSpPr txBox="1"/>
          <p:nvPr/>
        </p:nvSpPr>
        <p:spPr>
          <a:xfrm>
            <a:off x="8759380" y="617838"/>
            <a:ext cx="3209677" cy="134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70000"/>
              </a:lnSpc>
              <a:defRPr sz="12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b="1" dirty="0">
                <a:latin typeface="Montserrat Medium" pitchFamily="2" charset="77"/>
              </a:rPr>
              <a:t>BELL’S</a:t>
            </a:r>
          </a:p>
        </p:txBody>
      </p:sp>
      <p:sp>
        <p:nvSpPr>
          <p:cNvPr id="5" name="Oldest Seasoning/Spice brand in the US - Founded in 1867…">
            <a:extLst>
              <a:ext uri="{FF2B5EF4-FFF2-40B4-BE49-F238E27FC236}">
                <a16:creationId xmlns:a16="http://schemas.microsoft.com/office/drawing/2014/main" id="{2106968E-9D5D-784D-AB95-87D508655122}"/>
              </a:ext>
            </a:extLst>
          </p:cNvPr>
          <p:cNvSpPr txBox="1"/>
          <p:nvPr/>
        </p:nvSpPr>
        <p:spPr>
          <a:xfrm>
            <a:off x="8759380" y="860981"/>
            <a:ext cx="3209677" cy="124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00263" indent="-100263">
              <a:lnSpc>
                <a:spcPct val="120000"/>
              </a:lnSpc>
              <a:buSzPct val="100000"/>
              <a:buChar char="•"/>
              <a:defRPr sz="1000">
                <a:solidFill>
                  <a:srgbClr val="1F1F1F">
                    <a:alpha val="80000"/>
                  </a:srgbClr>
                </a:solidFill>
              </a:defRPr>
            </a:pPr>
            <a:r>
              <a:t>Oldest Seasoning/Spice brand in the US - Founded in 1867</a:t>
            </a:r>
          </a:p>
          <a:p>
            <a:pPr marL="100263" indent="-100263">
              <a:lnSpc>
                <a:spcPct val="120000"/>
              </a:lnSpc>
              <a:buSzPct val="100000"/>
              <a:buChar char="•"/>
              <a:defRPr sz="1000">
                <a:solidFill>
                  <a:srgbClr val="1F1F1F">
                    <a:alpha val="80000"/>
                  </a:srgbClr>
                </a:solidFill>
              </a:defRPr>
            </a:pPr>
            <a:r>
              <a:t>Iconic Thanksgiving traditions in millions of homes throughout the country</a:t>
            </a:r>
          </a:p>
          <a:p>
            <a:pPr marL="100263" indent="-100263">
              <a:lnSpc>
                <a:spcPct val="120000"/>
              </a:lnSpc>
              <a:buSzPct val="100000"/>
              <a:buChar char="•"/>
              <a:defRPr sz="1000">
                <a:solidFill>
                  <a:srgbClr val="1F1F1F">
                    <a:alpha val="80000"/>
                  </a:srgbClr>
                </a:solidFill>
              </a:defRPr>
            </a:pPr>
            <a:r>
              <a:t>Recently launched items include: Gravy, Rice Sides, and Purely Potatoes.</a:t>
            </a:r>
          </a:p>
        </p:txBody>
      </p:sp>
      <p:sp>
        <p:nvSpPr>
          <p:cNvPr id="6" name="BAR-TENDER’S">
            <a:extLst>
              <a:ext uri="{FF2B5EF4-FFF2-40B4-BE49-F238E27FC236}">
                <a16:creationId xmlns:a16="http://schemas.microsoft.com/office/drawing/2014/main" id="{9CB632D9-0829-4345-BA0F-F947A87B5DDC}"/>
              </a:ext>
            </a:extLst>
          </p:cNvPr>
          <p:cNvSpPr txBox="1"/>
          <p:nvPr/>
        </p:nvSpPr>
        <p:spPr>
          <a:xfrm>
            <a:off x="8759380" y="3024934"/>
            <a:ext cx="3209677" cy="134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70000"/>
              </a:lnSpc>
              <a:defRPr sz="12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b="1">
                <a:latin typeface="Montserrat Medium" pitchFamily="2" charset="77"/>
              </a:rPr>
              <a:t>BAR-TENDER’S</a:t>
            </a:r>
          </a:p>
        </p:txBody>
      </p:sp>
      <p:sp>
        <p:nvSpPr>
          <p:cNvPr id="7" name="Powdered Cocktail Mixes launched in 1964 that enable the home bartender to pour the perfect drink every time…">
            <a:extLst>
              <a:ext uri="{FF2B5EF4-FFF2-40B4-BE49-F238E27FC236}">
                <a16:creationId xmlns:a16="http://schemas.microsoft.com/office/drawing/2014/main" id="{0648D72E-102B-4844-8DE3-92B95E06E039}"/>
              </a:ext>
            </a:extLst>
          </p:cNvPr>
          <p:cNvSpPr txBox="1"/>
          <p:nvPr/>
        </p:nvSpPr>
        <p:spPr>
          <a:xfrm>
            <a:off x="8759380" y="3268078"/>
            <a:ext cx="3209677" cy="124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00263" indent="-100263">
              <a:lnSpc>
                <a:spcPct val="120000"/>
              </a:lnSpc>
              <a:buSzPct val="100000"/>
              <a:buChar char="•"/>
              <a:defRPr sz="1000">
                <a:solidFill>
                  <a:srgbClr val="1F1F1F">
                    <a:alpha val="80000"/>
                  </a:srgbClr>
                </a:solidFill>
              </a:defRPr>
            </a:pPr>
            <a:r>
              <a:t>Powdered Cocktail Mixes launched in 1964 that enable the home bartender to pour the perfect drink every time</a:t>
            </a:r>
          </a:p>
          <a:p>
            <a:pPr marL="100263" indent="-100263">
              <a:lnSpc>
                <a:spcPct val="120000"/>
              </a:lnSpc>
              <a:buSzPct val="100000"/>
              <a:buChar char="•"/>
              <a:defRPr sz="1000">
                <a:solidFill>
                  <a:srgbClr val="1F1F1F">
                    <a:alpha val="80000"/>
                  </a:srgbClr>
                </a:solidFill>
              </a:defRPr>
            </a:pPr>
            <a:r>
              <a:t>Beloved throughout the US for their nostalgia and convenience</a:t>
            </a:r>
          </a:p>
          <a:p>
            <a:pPr marL="100263" indent="-100263">
              <a:lnSpc>
                <a:spcPct val="120000"/>
              </a:lnSpc>
              <a:buSzPct val="100000"/>
              <a:buChar char="•"/>
              <a:defRPr sz="1000">
                <a:solidFill>
                  <a:srgbClr val="1F1F1F">
                    <a:alpha val="80000"/>
                  </a:srgbClr>
                </a:solidFill>
              </a:defRPr>
            </a:pPr>
            <a:r>
              <a:t>Recent liquid launches include: Classic Margarita, Bloody Mary, and Just Lime Juice</a:t>
            </a:r>
          </a:p>
        </p:txBody>
      </p:sp>
      <p:sp>
        <p:nvSpPr>
          <p:cNvPr id="8" name="KLERELY360">
            <a:extLst>
              <a:ext uri="{FF2B5EF4-FFF2-40B4-BE49-F238E27FC236}">
                <a16:creationId xmlns:a16="http://schemas.microsoft.com/office/drawing/2014/main" id="{3BAB64F1-F265-F44D-95A5-83BBF8F47642}"/>
              </a:ext>
            </a:extLst>
          </p:cNvPr>
          <p:cNvSpPr txBox="1"/>
          <p:nvPr/>
        </p:nvSpPr>
        <p:spPr>
          <a:xfrm>
            <a:off x="8759380" y="5249152"/>
            <a:ext cx="3209677" cy="134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70000"/>
              </a:lnSpc>
              <a:defRPr sz="12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b="1">
                <a:latin typeface="Montserrat Medium" pitchFamily="2" charset="77"/>
              </a:rPr>
              <a:t>KLERELY360</a:t>
            </a:r>
          </a:p>
        </p:txBody>
      </p:sp>
      <p:sp>
        <p:nvSpPr>
          <p:cNvPr id="9" name="Collagen Peptides made from pharma-grade bone gelatin…">
            <a:extLst>
              <a:ext uri="{FF2B5EF4-FFF2-40B4-BE49-F238E27FC236}">
                <a16:creationId xmlns:a16="http://schemas.microsoft.com/office/drawing/2014/main" id="{AE993A28-9B2D-DA49-92C6-83E23774CF45}"/>
              </a:ext>
            </a:extLst>
          </p:cNvPr>
          <p:cNvSpPr txBox="1"/>
          <p:nvPr/>
        </p:nvSpPr>
        <p:spPr>
          <a:xfrm>
            <a:off x="8759380" y="5492294"/>
            <a:ext cx="3209677" cy="106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00263" indent="-100263">
              <a:lnSpc>
                <a:spcPct val="120000"/>
              </a:lnSpc>
              <a:buSzPct val="100000"/>
              <a:buChar char="•"/>
              <a:defRPr sz="1000">
                <a:solidFill>
                  <a:srgbClr val="1F1F1F">
                    <a:alpha val="80000"/>
                  </a:srgbClr>
                </a:solidFill>
              </a:defRPr>
            </a:pPr>
            <a:r>
              <a:rPr dirty="0"/>
              <a:t>Collagen Peptides made from pharma-grade bone gelatin</a:t>
            </a:r>
          </a:p>
          <a:p>
            <a:pPr marL="100263" indent="-100263">
              <a:lnSpc>
                <a:spcPct val="120000"/>
              </a:lnSpc>
              <a:buSzPct val="100000"/>
              <a:buChar char="•"/>
              <a:defRPr sz="1000">
                <a:solidFill>
                  <a:srgbClr val="1F1F1F">
                    <a:alpha val="80000"/>
                  </a:srgbClr>
                </a:solidFill>
              </a:defRPr>
            </a:pPr>
            <a:r>
              <a:rPr dirty="0"/>
              <a:t>100% Sourced and manufactured in the US</a:t>
            </a:r>
          </a:p>
          <a:p>
            <a:pPr marL="100263" indent="-100263">
              <a:lnSpc>
                <a:spcPct val="120000"/>
              </a:lnSpc>
              <a:buSzPct val="100000"/>
              <a:buChar char="•"/>
              <a:defRPr sz="1000">
                <a:solidFill>
                  <a:srgbClr val="1F1F1F">
                    <a:alpha val="80000"/>
                  </a:srgbClr>
                </a:solidFill>
              </a:defRPr>
            </a:pPr>
            <a:r>
              <a:rPr dirty="0"/>
              <a:t>Filtered to remove the usual odor and after-taste associated with collagen</a:t>
            </a:r>
          </a:p>
        </p:txBody>
      </p:sp>
      <p:grpSp>
        <p:nvGrpSpPr>
          <p:cNvPr id="10" name="Group">
            <a:extLst>
              <a:ext uri="{FF2B5EF4-FFF2-40B4-BE49-F238E27FC236}">
                <a16:creationId xmlns:a16="http://schemas.microsoft.com/office/drawing/2014/main" id="{94C8A9C2-BCBA-7E4A-AF65-34D7F27D8B38}"/>
              </a:ext>
            </a:extLst>
          </p:cNvPr>
          <p:cNvGrpSpPr/>
          <p:nvPr/>
        </p:nvGrpSpPr>
        <p:grpSpPr>
          <a:xfrm>
            <a:off x="5079393" y="221516"/>
            <a:ext cx="2958407" cy="2024746"/>
            <a:chOff x="0" y="0"/>
            <a:chExt cx="2958406" cy="2024745"/>
          </a:xfrm>
        </p:grpSpPr>
        <p:pic>
          <p:nvPicPr>
            <p:cNvPr id="11" name="Content Placeholder 4" descr="Content Placeholder 4">
              <a:extLst>
                <a:ext uri="{FF2B5EF4-FFF2-40B4-BE49-F238E27FC236}">
                  <a16:creationId xmlns:a16="http://schemas.microsoft.com/office/drawing/2014/main" id="{349B4031-DAE1-294D-A412-365238B6C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9488" y="0"/>
              <a:ext cx="2158919" cy="16515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2" descr="Picture 12">
              <a:extLst>
                <a:ext uri="{FF2B5EF4-FFF2-40B4-BE49-F238E27FC236}">
                  <a16:creationId xmlns:a16="http://schemas.microsoft.com/office/drawing/2014/main" id="{67828477-3D72-B945-80E6-B2ACA7202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058" y="845847"/>
              <a:ext cx="511092" cy="7372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4" descr="Picture 14">
              <a:extLst>
                <a:ext uri="{FF2B5EF4-FFF2-40B4-BE49-F238E27FC236}">
                  <a16:creationId xmlns:a16="http://schemas.microsoft.com/office/drawing/2014/main" id="{E9BEE045-B64E-7E4A-8135-A3DF6733B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463" y="928610"/>
              <a:ext cx="521163" cy="7297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Picture 13" descr="Picture 13">
              <a:extLst>
                <a:ext uri="{FF2B5EF4-FFF2-40B4-BE49-F238E27FC236}">
                  <a16:creationId xmlns:a16="http://schemas.microsoft.com/office/drawing/2014/main" id="{533C4B6C-D3B7-D845-9367-73E64C5A1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20" y="996269"/>
              <a:ext cx="528715" cy="727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Picture 7" descr="Picture 7">
              <a:extLst>
                <a:ext uri="{FF2B5EF4-FFF2-40B4-BE49-F238E27FC236}">
                  <a16:creationId xmlns:a16="http://schemas.microsoft.com/office/drawing/2014/main" id="{F53B6708-F8C8-A947-8179-AC9AF4D5D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7484" t="17034" r="23692" b="23284"/>
            <a:stretch>
              <a:fillRect/>
            </a:stretch>
          </p:blipFill>
          <p:spPr>
            <a:xfrm>
              <a:off x="1181065" y="891571"/>
              <a:ext cx="790627" cy="1069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Picture 5" descr="Picture 5">
              <a:extLst>
                <a:ext uri="{FF2B5EF4-FFF2-40B4-BE49-F238E27FC236}">
                  <a16:creationId xmlns:a16="http://schemas.microsoft.com/office/drawing/2014/main" id="{F908003E-F675-4D4E-BF73-3E746C404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8403" r="17398"/>
            <a:stretch>
              <a:fillRect/>
            </a:stretch>
          </p:blipFill>
          <p:spPr>
            <a:xfrm rot="5400000">
              <a:off x="461728" y="966409"/>
              <a:ext cx="976207" cy="11404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" name="Picture 9" descr="Picture 9">
              <a:extLst>
                <a:ext uri="{FF2B5EF4-FFF2-40B4-BE49-F238E27FC236}">
                  <a16:creationId xmlns:a16="http://schemas.microsoft.com/office/drawing/2014/main" id="{201D0094-8241-874F-A243-246A3B462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9008" t="7859" r="8777" b="6816"/>
            <a:stretch>
              <a:fillRect/>
            </a:stretch>
          </p:blipFill>
          <p:spPr>
            <a:xfrm>
              <a:off x="2185560" y="766410"/>
              <a:ext cx="722854" cy="1054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Picture 11" descr="Picture 11">
              <a:extLst>
                <a:ext uri="{FF2B5EF4-FFF2-40B4-BE49-F238E27FC236}">
                  <a16:creationId xmlns:a16="http://schemas.microsoft.com/office/drawing/2014/main" id="{2835B933-EF3B-6B46-A54A-49C195CBC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15462" t="15319" r="19760" b="12623"/>
            <a:stretch>
              <a:fillRect/>
            </a:stretch>
          </p:blipFill>
          <p:spPr>
            <a:xfrm>
              <a:off x="1783477" y="1221047"/>
              <a:ext cx="469112" cy="6312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Picture 27" descr="Picture 27">
              <a:extLst>
                <a:ext uri="{FF2B5EF4-FFF2-40B4-BE49-F238E27FC236}">
                  <a16:creationId xmlns:a16="http://schemas.microsoft.com/office/drawing/2014/main" id="{77F4B57B-986C-6F45-B97B-96E47FEC6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287597"/>
              <a:ext cx="715955" cy="3681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A23916FB-E000-ED4E-8D7A-40E6EDC06882}"/>
              </a:ext>
            </a:extLst>
          </p:cNvPr>
          <p:cNvGrpSpPr/>
          <p:nvPr/>
        </p:nvGrpSpPr>
        <p:grpSpPr>
          <a:xfrm>
            <a:off x="5079393" y="2737256"/>
            <a:ext cx="2958407" cy="1583784"/>
            <a:chOff x="0" y="0"/>
            <a:chExt cx="2958406" cy="1583783"/>
          </a:xfrm>
        </p:grpSpPr>
        <p:pic>
          <p:nvPicPr>
            <p:cNvPr id="21" name="Picture 3" descr="Picture 3">
              <a:extLst>
                <a:ext uri="{FF2B5EF4-FFF2-40B4-BE49-F238E27FC236}">
                  <a16:creationId xmlns:a16="http://schemas.microsoft.com/office/drawing/2014/main" id="{53C3F28C-080F-2B4A-82AD-DADE36675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14903" t="11519" r="15096" b="13603"/>
            <a:stretch>
              <a:fillRect/>
            </a:stretch>
          </p:blipFill>
          <p:spPr>
            <a:xfrm>
              <a:off x="1127399" y="0"/>
              <a:ext cx="1831008" cy="15668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" name="Picture 6" descr="Picture 6">
              <a:extLst>
                <a:ext uri="{FF2B5EF4-FFF2-40B4-BE49-F238E27FC236}">
                  <a16:creationId xmlns:a16="http://schemas.microsoft.com/office/drawing/2014/main" id="{881882C1-AB7B-FB4B-A0AC-8EE8989AC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11648" t="15026" r="16381" b="12878"/>
            <a:stretch>
              <a:fillRect/>
            </a:stretch>
          </p:blipFill>
          <p:spPr>
            <a:xfrm>
              <a:off x="0" y="623524"/>
              <a:ext cx="1278104" cy="960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Picture 20" descr="Picture 20">
              <a:extLst>
                <a:ext uri="{FF2B5EF4-FFF2-40B4-BE49-F238E27FC236}">
                  <a16:creationId xmlns:a16="http://schemas.microsoft.com/office/drawing/2014/main" id="{20326F32-86D4-BD4E-AB96-17F02EA95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9279" t="29534" r="8902" b="29657"/>
            <a:stretch>
              <a:fillRect/>
            </a:stretch>
          </p:blipFill>
          <p:spPr>
            <a:xfrm>
              <a:off x="255975" y="101787"/>
              <a:ext cx="766183" cy="295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760E59C9-1230-E04A-9DAD-B456242DB70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9893" r="13654" b="2814"/>
          <a:stretch>
            <a:fillRect/>
          </a:stretch>
        </p:blipFill>
        <p:spPr>
          <a:xfrm>
            <a:off x="5132151" y="4492782"/>
            <a:ext cx="3095152" cy="2346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KlerelyMain.jpg" descr="KlerelyMain.jpg">
            <a:extLst>
              <a:ext uri="{FF2B5EF4-FFF2-40B4-BE49-F238E27FC236}">
                <a16:creationId xmlns:a16="http://schemas.microsoft.com/office/drawing/2014/main" id="{58DB4F36-0A27-274A-BA0F-BA64985918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62412" y="5034652"/>
            <a:ext cx="1073624" cy="1113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2877113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F416A8-BF64-454B-83FB-90D84D6EC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1083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4C8F78-460D-E74C-BCF6-9F4ECE2B6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1"/>
            <a:ext cx="12192000" cy="68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5989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DAA1E-D636-F941-9BE5-CF88E91BB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CDF2AA-FF9F-4444-A942-9092F8DDE5A6}"/>
              </a:ext>
            </a:extLst>
          </p:cNvPr>
          <p:cNvSpPr/>
          <p:nvPr/>
        </p:nvSpPr>
        <p:spPr>
          <a:xfrm>
            <a:off x="8298873" y="1546370"/>
            <a:ext cx="2161309" cy="33784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3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1F1F1F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BB3A05-2033-A04E-A5D7-E39E6B9CF5C4}"/>
              </a:ext>
            </a:extLst>
          </p:cNvPr>
          <p:cNvSpPr/>
          <p:nvPr/>
        </p:nvSpPr>
        <p:spPr>
          <a:xfrm>
            <a:off x="8114876" y="3778046"/>
            <a:ext cx="2161309" cy="33784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3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1F1F1F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119B2-8124-774F-A2A7-78AAE3A3DDD3}"/>
              </a:ext>
            </a:extLst>
          </p:cNvPr>
          <p:cNvSpPr/>
          <p:nvPr/>
        </p:nvSpPr>
        <p:spPr>
          <a:xfrm>
            <a:off x="8410823" y="5940453"/>
            <a:ext cx="2161309" cy="33784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3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1F1F1F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With over 50 years of spray drying expertise, we provide unparalleled efficiency for an extensive range of products.…">
            <a:extLst>
              <a:ext uri="{FF2B5EF4-FFF2-40B4-BE49-F238E27FC236}">
                <a16:creationId xmlns:a16="http://schemas.microsoft.com/office/drawing/2014/main" id="{DEF9E02A-1726-424C-B0B8-02A2903C7749}"/>
              </a:ext>
            </a:extLst>
          </p:cNvPr>
          <p:cNvSpPr txBox="1"/>
          <p:nvPr/>
        </p:nvSpPr>
        <p:spPr>
          <a:xfrm>
            <a:off x="8410823" y="1560225"/>
            <a:ext cx="3209677" cy="17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defRPr sz="1000">
                <a:solidFill>
                  <a:srgbClr val="2D3D98"/>
                </a:solidFill>
              </a:defRPr>
            </a:pPr>
            <a:r>
              <a:rPr u="sng" dirty="0">
                <a:solidFill>
                  <a:srgbClr val="FF0000"/>
                </a:solidFill>
                <a:uFill>
                  <a:solidFill>
                    <a:schemeClr val="accent2"/>
                  </a:solidFill>
                </a:u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to learn more &gt;</a:t>
            </a:r>
          </a:p>
        </p:txBody>
      </p:sp>
      <p:sp>
        <p:nvSpPr>
          <p:cNvPr id="5" name="We offer large-scale, efficient mixing and blending with state-of-the-art technology.…">
            <a:extLst>
              <a:ext uri="{FF2B5EF4-FFF2-40B4-BE49-F238E27FC236}">
                <a16:creationId xmlns:a16="http://schemas.microsoft.com/office/drawing/2014/main" id="{9E7404ED-44E1-2745-B6F0-B9F4D08D9152}"/>
              </a:ext>
            </a:extLst>
          </p:cNvPr>
          <p:cNvSpPr txBox="1"/>
          <p:nvPr/>
        </p:nvSpPr>
        <p:spPr>
          <a:xfrm>
            <a:off x="8114876" y="3818031"/>
            <a:ext cx="3209677" cy="17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defRPr sz="1000">
                <a:solidFill>
                  <a:srgbClr val="2D3D98"/>
                </a:solidFill>
              </a:defRPr>
            </a:pPr>
            <a:r>
              <a:rPr u="sng" dirty="0">
                <a:solidFill>
                  <a:srgbClr val="FF0000"/>
                </a:solidFill>
                <a:uFill>
                  <a:solidFill>
                    <a:schemeClr val="accent2"/>
                  </a:solidFill>
                </a:u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to learn more &gt;</a:t>
            </a:r>
          </a:p>
        </p:txBody>
      </p:sp>
      <p:sp>
        <p:nvSpPr>
          <p:cNvPr id="6" name="From bulk packs to consumer packaged goods, we’ve got just the right option for your business.…">
            <a:extLst>
              <a:ext uri="{FF2B5EF4-FFF2-40B4-BE49-F238E27FC236}">
                <a16:creationId xmlns:a16="http://schemas.microsoft.com/office/drawing/2014/main" id="{D517698E-ADC1-3E46-B1FD-AE535288D344}"/>
              </a:ext>
            </a:extLst>
          </p:cNvPr>
          <p:cNvSpPr txBox="1"/>
          <p:nvPr/>
        </p:nvSpPr>
        <p:spPr>
          <a:xfrm>
            <a:off x="8410823" y="6023585"/>
            <a:ext cx="3209677" cy="17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defRPr sz="1000">
                <a:solidFill>
                  <a:srgbClr val="2D3D98"/>
                </a:solidFill>
              </a:defRPr>
            </a:pPr>
            <a:r>
              <a:rPr u="sng" dirty="0">
                <a:solidFill>
                  <a:srgbClr val="FF0000"/>
                </a:solidFill>
                <a:uFill>
                  <a:solidFill>
                    <a:schemeClr val="accent2"/>
                  </a:solidFill>
                </a:u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to learn more &gt;</a:t>
            </a:r>
          </a:p>
        </p:txBody>
      </p:sp>
    </p:spTree>
    <p:extLst>
      <p:ext uri="{BB962C8B-B14F-4D97-AF65-F5344CB8AC3E}">
        <p14:creationId xmlns:p14="http://schemas.microsoft.com/office/powerpoint/2010/main" val="3167510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D32187-0B2A-4341-89FE-993500D4B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"/>
            <a:ext cx="12192000" cy="68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1700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E2F8C-63F4-2444-9161-1454A88F0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A62DD59-2B84-EA4C-8FBE-75A0CB7222C9}"/>
              </a:ext>
            </a:extLst>
          </p:cNvPr>
          <p:cNvSpPr/>
          <p:nvPr/>
        </p:nvSpPr>
        <p:spPr>
          <a:xfrm>
            <a:off x="10287000" y="5538355"/>
            <a:ext cx="1340427" cy="1205345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3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1F1F1F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A529D4F-BAAE-A040-8069-075C4EF2ABEA}"/>
              </a:ext>
            </a:extLst>
          </p:cNvPr>
          <p:cNvGrpSpPr/>
          <p:nvPr/>
        </p:nvGrpSpPr>
        <p:grpSpPr>
          <a:xfrm>
            <a:off x="10597975" y="5617316"/>
            <a:ext cx="928792" cy="1012765"/>
            <a:chOff x="10597975" y="5658880"/>
            <a:chExt cx="928792" cy="1012765"/>
          </a:xfrm>
        </p:grpSpPr>
        <p:grpSp>
          <p:nvGrpSpPr>
            <p:cNvPr id="40" name="Group">
              <a:extLst>
                <a:ext uri="{FF2B5EF4-FFF2-40B4-BE49-F238E27FC236}">
                  <a16:creationId xmlns:a16="http://schemas.microsoft.com/office/drawing/2014/main" id="{32AEAEB7-3F18-E548-B018-4B55254E9325}"/>
                </a:ext>
              </a:extLst>
            </p:cNvPr>
            <p:cNvGrpSpPr/>
            <p:nvPr/>
          </p:nvGrpSpPr>
          <p:grpSpPr>
            <a:xfrm>
              <a:off x="10597975" y="5658880"/>
              <a:ext cx="559902" cy="593690"/>
              <a:chOff x="0" y="23686"/>
              <a:chExt cx="559901" cy="593689"/>
            </a:xfrm>
          </p:grpSpPr>
          <p:pic>
            <p:nvPicPr>
              <p:cNvPr id="52" name="Picture 78" descr="Picture 78">
                <a:extLst>
                  <a:ext uri="{FF2B5EF4-FFF2-40B4-BE49-F238E27FC236}">
                    <a16:creationId xmlns:a16="http://schemas.microsoft.com/office/drawing/2014/main" id="{BE9E7A3D-2B9F-624E-8B21-C419415380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451"/>
              <a:stretch>
                <a:fillRect/>
              </a:stretch>
            </p:blipFill>
            <p:spPr>
              <a:xfrm>
                <a:off x="80973" y="23686"/>
                <a:ext cx="478928" cy="5240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3" name="Picture 77" descr="Picture 77">
                <a:extLst>
                  <a:ext uri="{FF2B5EF4-FFF2-40B4-BE49-F238E27FC236}">
                    <a16:creationId xmlns:a16="http://schemas.microsoft.com/office/drawing/2014/main" id="{962A8187-B22E-FE4A-8603-DAE5C9381F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31468" t="7292" r="27300" b="10393"/>
              <a:stretch>
                <a:fillRect/>
              </a:stretch>
            </p:blipFill>
            <p:spPr>
              <a:xfrm>
                <a:off x="0" y="110790"/>
                <a:ext cx="469484" cy="4645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4" name="Picture 85" descr="Picture 85">
                <a:extLst>
                  <a:ext uri="{FF2B5EF4-FFF2-40B4-BE49-F238E27FC236}">
                    <a16:creationId xmlns:a16="http://schemas.microsoft.com/office/drawing/2014/main" id="{D992DB79-4526-2B4C-B586-6B078A5C94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33492" r="34886"/>
              <a:stretch>
                <a:fillRect/>
              </a:stretch>
            </p:blipFill>
            <p:spPr>
              <a:xfrm>
                <a:off x="196064" y="160262"/>
                <a:ext cx="187323" cy="4483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" name="Picture 83" descr="Picture 83">
                <a:extLst>
                  <a:ext uri="{FF2B5EF4-FFF2-40B4-BE49-F238E27FC236}">
                    <a16:creationId xmlns:a16="http://schemas.microsoft.com/office/drawing/2014/main" id="{963941B1-CE2A-7143-AE87-BB7726462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34062" r="33757"/>
              <a:stretch>
                <a:fillRect/>
              </a:stretch>
            </p:blipFill>
            <p:spPr>
              <a:xfrm>
                <a:off x="337590" y="169022"/>
                <a:ext cx="171738" cy="4483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1" name="Group">
              <a:extLst>
                <a:ext uri="{FF2B5EF4-FFF2-40B4-BE49-F238E27FC236}">
                  <a16:creationId xmlns:a16="http://schemas.microsoft.com/office/drawing/2014/main" id="{A9E0CC65-AD80-7144-9D14-0C9B7D22F18B}"/>
                </a:ext>
              </a:extLst>
            </p:cNvPr>
            <p:cNvGrpSpPr/>
            <p:nvPr/>
          </p:nvGrpSpPr>
          <p:grpSpPr>
            <a:xfrm>
              <a:off x="10658219" y="5760881"/>
              <a:ext cx="868548" cy="910764"/>
              <a:chOff x="0" y="0"/>
              <a:chExt cx="868546" cy="910763"/>
            </a:xfrm>
          </p:grpSpPr>
          <p:pic>
            <p:nvPicPr>
              <p:cNvPr id="42" name="Picture 62" descr="Picture 62">
                <a:extLst>
                  <a:ext uri="{FF2B5EF4-FFF2-40B4-BE49-F238E27FC236}">
                    <a16:creationId xmlns:a16="http://schemas.microsoft.com/office/drawing/2014/main" id="{9C4E749A-DDE8-8942-B21B-1C7F25BC8B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5968" t="7667" r="10651" b="8332"/>
              <a:stretch>
                <a:fillRect/>
              </a:stretch>
            </p:blipFill>
            <p:spPr>
              <a:xfrm>
                <a:off x="142516" y="290238"/>
                <a:ext cx="395562" cy="5744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" name="Picture 74" descr="Picture 74">
                <a:extLst>
                  <a:ext uri="{FF2B5EF4-FFF2-40B4-BE49-F238E27FC236}">
                    <a16:creationId xmlns:a16="http://schemas.microsoft.com/office/drawing/2014/main" id="{66B09C56-095D-AE44-98D1-CF04B53F1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32070" t="9659" r="32828" b="10416"/>
              <a:stretch>
                <a:fillRect/>
              </a:stretch>
            </p:blipFill>
            <p:spPr>
              <a:xfrm>
                <a:off x="387792" y="189"/>
                <a:ext cx="288621" cy="8987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" name="Picture 64" descr="Picture 64">
                <a:extLst>
                  <a:ext uri="{FF2B5EF4-FFF2-40B4-BE49-F238E27FC236}">
                    <a16:creationId xmlns:a16="http://schemas.microsoft.com/office/drawing/2014/main" id="{BE7E70D7-BDE3-A642-9797-F32D52C90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34710" t="9276" r="33472" b="9853"/>
              <a:stretch>
                <a:fillRect/>
              </a:stretch>
            </p:blipFill>
            <p:spPr>
              <a:xfrm>
                <a:off x="606537" y="0"/>
                <a:ext cx="262010" cy="9107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" name="Picture 88" descr="Picture 88">
                <a:extLst>
                  <a:ext uri="{FF2B5EF4-FFF2-40B4-BE49-F238E27FC236}">
                    <a16:creationId xmlns:a16="http://schemas.microsoft.com/office/drawing/2014/main" id="{5C330324-5B12-0244-9751-2338B6A31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568311" y="564525"/>
                <a:ext cx="161902" cy="3238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" name="Picture 63" descr="Picture 63">
                <a:extLst>
                  <a:ext uri="{FF2B5EF4-FFF2-40B4-BE49-F238E27FC236}">
                    <a16:creationId xmlns:a16="http://schemas.microsoft.com/office/drawing/2014/main" id="{9671FCD8-DEE3-934D-B145-1FB6522038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5197" t="20748" r="29185" b="24241"/>
              <a:stretch>
                <a:fillRect/>
              </a:stretch>
            </p:blipFill>
            <p:spPr>
              <a:xfrm>
                <a:off x="0" y="435912"/>
                <a:ext cx="261411" cy="4311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" name="Picture 75" descr="Picture 75">
                <a:extLst>
                  <a:ext uri="{FF2B5EF4-FFF2-40B4-BE49-F238E27FC236}">
                    <a16:creationId xmlns:a16="http://schemas.microsoft.com/office/drawing/2014/main" id="{ADDBC13B-2DF9-574F-AE7F-C5A35FD4C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335104" y="564525"/>
                <a:ext cx="164553" cy="3238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8" name="Picture 84" descr="Picture 84">
                <a:extLst>
                  <a:ext uri="{FF2B5EF4-FFF2-40B4-BE49-F238E27FC236}">
                    <a16:creationId xmlns:a16="http://schemas.microsoft.com/office/drawing/2014/main" id="{9E57A5CD-EBFC-2A4F-B5B0-7EA05521A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76876" y="667194"/>
                <a:ext cx="150187" cy="222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9" name="Picture 86" descr="Picture 86">
                <a:extLst>
                  <a:ext uri="{FF2B5EF4-FFF2-40B4-BE49-F238E27FC236}">
                    <a16:creationId xmlns:a16="http://schemas.microsoft.com/office/drawing/2014/main" id="{7951A6CC-92DC-4E4E-835F-64004AAF2F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23076" y="668420"/>
                <a:ext cx="153146" cy="2199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0" name="Picture 87" descr="Picture 87">
                <a:extLst>
                  <a:ext uri="{FF2B5EF4-FFF2-40B4-BE49-F238E27FC236}">
                    <a16:creationId xmlns:a16="http://schemas.microsoft.com/office/drawing/2014/main" id="{0128432F-0488-BE40-83A4-BBEF0A2EFD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59934" y="662419"/>
                <a:ext cx="155366" cy="21918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1" name="Picture 89" descr="Picture 89">
                <a:extLst>
                  <a:ext uri="{FF2B5EF4-FFF2-40B4-BE49-F238E27FC236}">
                    <a16:creationId xmlns:a16="http://schemas.microsoft.com/office/drawing/2014/main" id="{1AF972C8-64B7-D345-A3A2-CABFC4023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453545" y="568262"/>
                <a:ext cx="166447" cy="3238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379285374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7C95E8-D7BB-334E-84A4-1F265F9C4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rady_PlantImage_38.jpg">
            <a:extLst>
              <a:ext uri="{FF2B5EF4-FFF2-40B4-BE49-F238E27FC236}">
                <a16:creationId xmlns:a16="http://schemas.microsoft.com/office/drawing/2014/main" id="{E0A2F730-FC00-784D-A0F3-CAACEDC3CA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8" b="20516"/>
          <a:stretch/>
        </p:blipFill>
        <p:spPr>
          <a:xfrm>
            <a:off x="1876604" y="0"/>
            <a:ext cx="1031539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475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1690A-3EFC-1E47-9D22-0DB716C4C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66CFB3-DCEB-E34A-95C2-FF9EBC248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77" y="1193568"/>
            <a:ext cx="8894618" cy="559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1924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&amp;D-Powerpoint Template_16x9">
  <a:themeElements>
    <a:clrScheme name="B&amp;D-Powerpoint Template_16x9">
      <a:dk1>
        <a:srgbClr val="1F1F1F"/>
      </a:dk1>
      <a:lt1>
        <a:srgbClr val="FFFFFF"/>
      </a:lt1>
      <a:dk2>
        <a:srgbClr val="A7A7A7"/>
      </a:dk2>
      <a:lt2>
        <a:srgbClr val="535353"/>
      </a:lt2>
      <a:accent1>
        <a:srgbClr val="FE1C1D"/>
      </a:accent1>
      <a:accent2>
        <a:srgbClr val="FF5757"/>
      </a:accent2>
      <a:accent3>
        <a:srgbClr val="C9D2FD"/>
      </a:accent3>
      <a:accent4>
        <a:srgbClr val="5E78FA"/>
      </a:accent4>
      <a:accent5>
        <a:srgbClr val="0420AB"/>
      </a:accent5>
      <a:accent6>
        <a:srgbClr val="021572"/>
      </a:accent6>
      <a:hlink>
        <a:srgbClr val="0000FF"/>
      </a:hlink>
      <a:folHlink>
        <a:srgbClr val="FF00FF"/>
      </a:folHlink>
    </a:clrScheme>
    <a:fontScheme name="B&amp;D-Powerpoint Template_16x9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B&amp;D-Powerpoint Template_16x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3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F1F1F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3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F1F1F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&amp;D-Powerpoint Template_16x9">
  <a:themeElements>
    <a:clrScheme name="B&amp;D-Powerpoint Template_16x9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1C1D"/>
      </a:accent1>
      <a:accent2>
        <a:srgbClr val="FF5757"/>
      </a:accent2>
      <a:accent3>
        <a:srgbClr val="C9D2FD"/>
      </a:accent3>
      <a:accent4>
        <a:srgbClr val="5E78FA"/>
      </a:accent4>
      <a:accent5>
        <a:srgbClr val="0420AB"/>
      </a:accent5>
      <a:accent6>
        <a:srgbClr val="021572"/>
      </a:accent6>
      <a:hlink>
        <a:srgbClr val="0000FF"/>
      </a:hlink>
      <a:folHlink>
        <a:srgbClr val="FF00FF"/>
      </a:folHlink>
    </a:clrScheme>
    <a:fontScheme name="B&amp;D-Powerpoint Template_16x9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B&amp;D-Powerpoint Template_16x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3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F1F1F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3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F1F1F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122</Words>
  <Application>Microsoft Macintosh PowerPoint</Application>
  <PresentationFormat>Widescreen</PresentationFormat>
  <Paragraphs>15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Gill Sans MT</vt:lpstr>
      <vt:lpstr>Helvetica Neue</vt:lpstr>
      <vt:lpstr>Montserrat Bold</vt:lpstr>
      <vt:lpstr>Montserrat Medium</vt:lpstr>
      <vt:lpstr>Open Sans</vt:lpstr>
      <vt:lpstr>B&amp;D-Powerpoint Template_16x9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Moran, Kayla</cp:lastModifiedBy>
  <cp:revision>11</cp:revision>
  <cp:lastPrinted>2020-07-29T08:16:47Z</cp:lastPrinted>
  <dcterms:modified xsi:type="dcterms:W3CDTF">2020-10-26T21:07:16Z</dcterms:modified>
</cp:coreProperties>
</file>